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59" r:id="rId3"/>
  </p:sldIdLst>
  <p:sldSz cx="9144000" cy="6858000" type="screen4x3"/>
  <p:notesSz cx="6797675" cy="9928225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33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80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40AD107A-97B9-437C-A8A5-FB2E5227A2CE}" type="datetimeFigureOut">
              <a:rPr lang="el-GR"/>
              <a:pPr>
                <a:defRPr/>
              </a:pPr>
              <a:t>10/10/2017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FA368D1A-7AA7-466D-86DB-9D9FE670275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1382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noProof="0" smtClean="0"/>
              <a:t>Δεύτερου επιπέδου</a:t>
            </a:r>
          </a:p>
          <a:p>
            <a:pPr lvl="2"/>
            <a:r>
              <a:rPr lang="el-GR" altLang="el-GR" noProof="0" smtClean="0"/>
              <a:t>Τρίτου επιπέδου</a:t>
            </a:r>
          </a:p>
          <a:p>
            <a:pPr lvl="3"/>
            <a:r>
              <a:rPr lang="el-GR" altLang="el-GR" noProof="0" smtClean="0"/>
              <a:t>Τέταρτου επιπέδου</a:t>
            </a:r>
          </a:p>
          <a:p>
            <a:pPr lvl="4"/>
            <a:r>
              <a:rPr lang="el-GR" altLang="el-GR" noProof="0" smtClean="0"/>
              <a:t>Πέμπτου επιπέδου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F742C86-6514-45C8-B3DF-1D325ACC0260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613698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1C796-49E3-4B0C-9D55-8303808BD6B1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7E68F-B711-48A4-A2B8-BBFC96F69F23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CAFF0-B732-42E8-80A3-EEA28B0A03CC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DEBD6-BAA7-4B3B-B04F-DDA4B55FC089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2F8D8-2CBE-4D02-A1ED-8099052567D4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411B8-87C9-4791-A74B-9EE834725169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E4C37-4427-4B9E-933C-AAF37EDAF81C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3931E-421B-49E9-BA1E-F89B39F7E740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2B118-DAEC-4442-AEAE-D3FC3B8688C4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ECCBB-F5C2-4B5D-A292-DBC8482288B7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D756F-6F54-45E2-ACB9-F00CEDC3610B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επεξεργασία του τίτλου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009C204E-80E9-40F2-A4E7-1158581432FA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501" descr="C:\PROJECTS\NEW PERIOD site\new ESPA logo\ESPA1420_logo_rg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476250"/>
            <a:ext cx="5370513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 Box 20"/>
          <p:cNvSpPr txBox="1">
            <a:spLocks noChangeArrowheads="1"/>
          </p:cNvSpPr>
          <p:nvPr/>
        </p:nvSpPr>
        <p:spPr bwMode="auto">
          <a:xfrm>
            <a:off x="1806575" y="3883025"/>
            <a:ext cx="48529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endParaRPr lang="el-GR" altLang="el-GR" sz="1400">
              <a:solidFill>
                <a:srgbClr val="333399"/>
              </a:solidFill>
            </a:endParaRPr>
          </a:p>
        </p:txBody>
      </p:sp>
      <p:sp>
        <p:nvSpPr>
          <p:cNvPr id="21507" name="Text Box 20"/>
          <p:cNvSpPr txBox="1">
            <a:spLocks noChangeArrowheads="1"/>
          </p:cNvSpPr>
          <p:nvPr/>
        </p:nvSpPr>
        <p:spPr bwMode="auto">
          <a:xfrm>
            <a:off x="1314450" y="3883025"/>
            <a:ext cx="6840538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endParaRPr lang="el-GR" altLang="el-GR" sz="1400" b="1">
              <a:solidFill>
                <a:srgbClr val="333399"/>
              </a:solidFill>
              <a:latin typeface="Verdana" pitchFamily="34" charset="0"/>
            </a:endParaRPr>
          </a:p>
          <a:p>
            <a:r>
              <a:rPr lang="en-US" sz="1400" b="1"/>
              <a:t> </a:t>
            </a:r>
            <a:endParaRPr lang="el-GR" sz="1400"/>
          </a:p>
          <a:p>
            <a:r>
              <a:rPr lang="en-US" sz="1400" b="1"/>
              <a:t>	</a:t>
            </a:r>
            <a:endParaRPr lang="el-GR" altLang="el-GR" sz="1400" b="1">
              <a:solidFill>
                <a:srgbClr val="333399"/>
              </a:solidFill>
              <a:latin typeface="Verdana" pitchFamily="34" charset="0"/>
            </a:endParaRPr>
          </a:p>
          <a:p>
            <a:pPr>
              <a:spcBef>
                <a:spcPct val="10000"/>
              </a:spcBef>
            </a:pPr>
            <a:endParaRPr lang="el-GR" altLang="el-GR" sz="1400" b="1">
              <a:solidFill>
                <a:srgbClr val="333399"/>
              </a:solidFill>
              <a:latin typeface="Verdana" pitchFamily="34" charset="0"/>
            </a:endParaRPr>
          </a:p>
          <a:p>
            <a:pPr>
              <a:spcBef>
                <a:spcPct val="10000"/>
              </a:spcBef>
            </a:pPr>
            <a:endParaRPr lang="el-GR" altLang="el-GR" sz="1400" b="1">
              <a:solidFill>
                <a:srgbClr val="333399"/>
              </a:solidFill>
              <a:latin typeface="Verdana" pitchFamily="34" charset="0"/>
            </a:endParaRPr>
          </a:p>
          <a:p>
            <a:pPr>
              <a:spcBef>
                <a:spcPct val="10000"/>
              </a:spcBef>
            </a:pPr>
            <a:r>
              <a:rPr lang="el-GR" sz="1400" b="1"/>
              <a:t>                    </a:t>
            </a:r>
            <a:r>
              <a:rPr lang="es-ES" sz="1400" b="1"/>
              <a:t>PANTONE Reflex Blue</a:t>
            </a:r>
            <a:r>
              <a:rPr lang="el-GR" sz="1400" b="1"/>
              <a:t>             </a:t>
            </a:r>
            <a:r>
              <a:rPr lang="es-ES" sz="1400" b="1"/>
              <a:t>PANTONE Bright Red </a:t>
            </a:r>
            <a:endParaRPr lang="el-GR" altLang="el-GR" sz="1400" b="1">
              <a:solidFill>
                <a:srgbClr val="333399"/>
              </a:solidFill>
              <a:latin typeface="Verdana" pitchFamily="34" charset="0"/>
            </a:endParaRPr>
          </a:p>
          <a:p>
            <a:pPr>
              <a:spcBef>
                <a:spcPct val="10000"/>
              </a:spcBef>
            </a:pPr>
            <a:r>
              <a:rPr lang="el-GR" sz="1400"/>
              <a:t>            </a:t>
            </a:r>
            <a:r>
              <a:rPr lang="en-US" sz="1400"/>
              <a:t> </a:t>
            </a:r>
            <a:r>
              <a:rPr lang="el-GR" sz="1400"/>
              <a:t>       </a:t>
            </a:r>
            <a:r>
              <a:rPr lang="es-ES" sz="1400" b="1"/>
              <a:t>C 100   M 80   Y 0   K 0</a:t>
            </a:r>
            <a:r>
              <a:rPr lang="el-GR" sz="1400" b="1"/>
              <a:t>             </a:t>
            </a:r>
            <a:r>
              <a:rPr lang="es-ES" sz="1400" b="1"/>
              <a:t>C 5   M 100   Y 100  K 0 </a:t>
            </a:r>
            <a:endParaRPr lang="el-GR" altLang="el-GR" sz="1400" b="1">
              <a:solidFill>
                <a:srgbClr val="333399"/>
              </a:solidFill>
              <a:latin typeface="Verdana" pitchFamily="34" charset="0"/>
            </a:endParaRPr>
          </a:p>
          <a:p>
            <a:pPr>
              <a:spcBef>
                <a:spcPct val="10000"/>
              </a:spcBef>
            </a:pPr>
            <a:endParaRPr lang="el-GR" altLang="el-GR" sz="1400">
              <a:solidFill>
                <a:srgbClr val="333399"/>
              </a:solidFill>
            </a:endParaRPr>
          </a:p>
        </p:txBody>
      </p:sp>
      <p:pic>
        <p:nvPicPr>
          <p:cNvPr id="21508" name="Picture 503" descr="C:\PROJECTS\NEW PERIOD site\Odigos Dimosiotitas 2014-2020\blue_cmy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4152900"/>
            <a:ext cx="792162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505" descr="C:\PROJECTS\NEW PERIOD site\Odigos Dimosiotitas 2014-2020\red_cmyk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9700" y="4138613"/>
            <a:ext cx="72072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0" y="188913"/>
            <a:ext cx="5499100" cy="652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Προεπιλεγμένη σχεδίαση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1</Words>
  <Application>Microsoft Office PowerPoint</Application>
  <PresentationFormat>Προβολή στην οθόνη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3" baseType="lpstr">
      <vt:lpstr>Προεπιλεγμένη σχεδίαση</vt:lpstr>
      <vt:lpstr>Παρουσίαση του PowerPoint</vt:lpstr>
      <vt:lpstr>Παρουσίαση του PowerPoint</vt:lpstr>
    </vt:vector>
  </TitlesOfParts>
  <Company>MOD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papanata</dc:creator>
  <cp:lastModifiedBy>ΑΔΑΜΟΠΟΥΛΟΥ ΣΤΑΥΡΟΥΛΑ</cp:lastModifiedBy>
  <cp:revision>47</cp:revision>
  <cp:lastPrinted>2017-04-04T12:41:14Z</cp:lastPrinted>
  <dcterms:created xsi:type="dcterms:W3CDTF">2009-11-25T07:24:02Z</dcterms:created>
  <dcterms:modified xsi:type="dcterms:W3CDTF">2017-10-10T10:07:54Z</dcterms:modified>
</cp:coreProperties>
</file>