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1" r:id="rId3"/>
    <p:sldId id="259" r:id="rId4"/>
  </p:sldIdLst>
  <p:sldSz cx="9144000" cy="6858000" type="screen4x3"/>
  <p:notesSz cx="6797675" cy="9928225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80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40AD107A-97B9-437C-A8A5-FB2E5227A2CE}" type="datetimeFigureOut">
              <a:rPr lang="el-GR"/>
              <a:pPr>
                <a:defRPr/>
              </a:pPr>
              <a:t>10/10/2017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A368D1A-7AA7-466D-86DB-9D9FE67027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1382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noProof="0" smtClean="0"/>
              <a:t>Δεύτερου επιπέδου</a:t>
            </a:r>
          </a:p>
          <a:p>
            <a:pPr lvl="2"/>
            <a:r>
              <a:rPr lang="el-GR" altLang="el-GR" noProof="0" smtClean="0"/>
              <a:t>Τρίτου επιπέδου</a:t>
            </a:r>
          </a:p>
          <a:p>
            <a:pPr lvl="3"/>
            <a:r>
              <a:rPr lang="el-GR" altLang="el-GR" noProof="0" smtClean="0"/>
              <a:t>Τέταρτου επιπέδου</a:t>
            </a:r>
          </a:p>
          <a:p>
            <a:pPr lvl="4"/>
            <a:r>
              <a:rPr lang="el-GR" altLang="el-GR" noProof="0" smtClean="0"/>
              <a:t>Πέμπτου επιπέδου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F742C86-6514-45C8-B3DF-1D325ACC026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613698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1C796-49E3-4B0C-9D55-8303808BD6B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7E68F-B711-48A4-A2B8-BBFC96F69F2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CAFF0-B732-42E8-80A3-EEA28B0A03C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DEBD6-BAA7-4B3B-B04F-DDA4B55FC08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2F8D8-2CBE-4D02-A1ED-8099052567D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411B8-87C9-4791-A74B-9EE83472516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E4C37-4427-4B9E-933C-AAF37EDAF81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3931E-421B-49E9-BA1E-F89B39F7E74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B118-DAEC-4442-AEAE-D3FC3B8688C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ECCBB-F5C2-4B5D-A292-DBC8482288B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D756F-6F54-45E2-ACB9-F00CEDC3610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09C204E-80E9-40F2-A4E7-1158581432F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0"/>
          <p:cNvSpPr txBox="1">
            <a:spLocks noChangeArrowheads="1"/>
          </p:cNvSpPr>
          <p:nvPr/>
        </p:nvSpPr>
        <p:spPr bwMode="auto">
          <a:xfrm>
            <a:off x="250825" y="39688"/>
            <a:ext cx="87137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10000"/>
              </a:spcBef>
            </a:pPr>
            <a:r>
              <a:rPr lang="el-GR" sz="1400" b="1">
                <a:solidFill>
                  <a:srgbClr val="333399"/>
                </a:solidFill>
                <a:latin typeface="Verdana" pitchFamily="34" charset="0"/>
              </a:rPr>
              <a:t>Υπόδειγμα καταχώρησης σε ιστοσελίδα (Διαδίκτυο, κινητά, tablet, κλπ)</a:t>
            </a: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 altLang="el-GR"/>
          </a:p>
        </p:txBody>
      </p:sp>
      <p:graphicFrame>
        <p:nvGraphicFramePr>
          <p:cNvPr id="8" name="Πίνακας 7"/>
          <p:cNvGraphicFramePr>
            <a:graphicFrameLocks noGrp="1"/>
          </p:cNvGraphicFramePr>
          <p:nvPr/>
        </p:nvGraphicFramePr>
        <p:xfrm>
          <a:off x="611188" y="1628775"/>
          <a:ext cx="2592289" cy="3894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/>
                <a:gridCol w="1656185"/>
              </a:tblGrid>
              <a:tr h="37008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700" dirty="0" smtClean="0">
                        <a:effectLst/>
                      </a:endParaRPr>
                    </a:p>
                  </a:txBody>
                  <a:tcPr marL="43010" marR="43010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433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 smtClean="0">
                          <a:effectLst/>
                        </a:rPr>
                        <a:t>Τίτλος</a:t>
                      </a: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323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>
                          <a:effectLst/>
                        </a:rPr>
                        <a:t>Φορέας </a:t>
                      </a:r>
                      <a:r>
                        <a:rPr lang="el-GR" sz="700" dirty="0" smtClean="0">
                          <a:effectLst/>
                        </a:rPr>
                        <a:t>Υλοποίησης</a:t>
                      </a:r>
                      <a:endParaRPr lang="el-GR" sz="600" dirty="0">
                        <a:effectLst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313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 smtClean="0">
                          <a:effectLst/>
                        </a:rPr>
                        <a:t>Προϋπολογισμός</a:t>
                      </a: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333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 smtClean="0">
                          <a:effectLst/>
                        </a:rPr>
                        <a:t>Διαρθρωτικό Ταμείο</a:t>
                      </a:r>
                      <a:endParaRPr lang="el-GR" sz="600" dirty="0">
                        <a:effectLst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84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 smtClean="0">
                          <a:effectLst/>
                        </a:rPr>
                        <a:t>Περιγραφή</a:t>
                      </a:r>
                      <a:endParaRPr lang="el-GR" sz="600" dirty="0">
                        <a:effectLst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4695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700" dirty="0" smtClean="0">
                          <a:effectLst/>
                        </a:rPr>
                        <a:t>Στόχοι</a:t>
                      </a:r>
                      <a:endParaRPr lang="el-GR" sz="600" dirty="0">
                        <a:effectLst/>
                      </a:endParaRP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372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Αποτελέσματα</a:t>
                      </a:r>
                    </a:p>
                  </a:txBody>
                  <a:tcPr marL="43010" marR="4301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  <a:tr h="43850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600" dirty="0">
                          <a:effectLst/>
                        </a:rPr>
                        <a:t> </a:t>
                      </a: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600" dirty="0">
                        <a:effectLst/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43010" marR="43010" marT="0" marB="0" anchor="ctr"/>
                </a:tc>
              </a:tr>
            </a:tbl>
          </a:graphicData>
        </a:graphic>
      </p:graphicFrame>
      <p:pic>
        <p:nvPicPr>
          <p:cNvPr id="19489" name="Picture 6" descr="C:\PROJECTS\NEW PERIOD site\Odigos Dimosiotitas 2014-2020\banner_ede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113338"/>
            <a:ext cx="2089150" cy="4032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9491" name="Picture 297" descr="C:\PROJECTS\NEW PERIOD site\Odigos Dimosiotitas 2014-2020\banner_etp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3860800"/>
            <a:ext cx="3067050" cy="593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9492" name="Picture 298" descr="C:\PROJECTS\NEW PERIOD site\Odigos Dimosiotitas 2014-2020\banner_ek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4575175"/>
            <a:ext cx="3067050" cy="593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9493" name="Picture 6" descr="C:\PROJECTS\NEW PERIOD site\Odigos Dimosiotitas 2014-2020\banner_ed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5295900"/>
            <a:ext cx="3067050" cy="5937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9494" name="Ορθογώνιο 8"/>
          <p:cNvSpPr>
            <a:spLocks noChangeArrowheads="1"/>
          </p:cNvSpPr>
          <p:nvPr/>
        </p:nvSpPr>
        <p:spPr bwMode="auto">
          <a:xfrm>
            <a:off x="3960813" y="1700213"/>
            <a:ext cx="457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1400"/>
              <a:t>Η παρακάτω οπτική ταυτότητα, η οποία αποτελεί την επισήμανση της χρηματοδοτικής συνδρομής από την Ένωση, τοποθετείται στην σελίδα του διαδικτυακού τόπου του δικαιούχου στην οποία  παρέχεται σύμφωνα με την υποχρέωση η σύντομη περιγραφή της πράξης,  σε θέση που είναι ορατή και μέσα στο οπτικό πεδίο μιας ψηφιακής συσκευής που τον απεικονίζει, χωρίς να απαιτείται ο χρήστης να κυλίσει τη σελίδα προς τα κάτω.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501" descr="C:\PROJECTS\NEW PERIOD site\new ESPA logo\ESPA1420_logo_rg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476250"/>
            <a:ext cx="5370513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 Box 20"/>
          <p:cNvSpPr txBox="1">
            <a:spLocks noChangeArrowheads="1"/>
          </p:cNvSpPr>
          <p:nvPr/>
        </p:nvSpPr>
        <p:spPr bwMode="auto">
          <a:xfrm>
            <a:off x="1806575" y="3883025"/>
            <a:ext cx="4852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el-GR" altLang="el-GR" sz="1400">
              <a:solidFill>
                <a:srgbClr val="333399"/>
              </a:solidFill>
            </a:endParaRPr>
          </a:p>
        </p:txBody>
      </p:sp>
      <p:sp>
        <p:nvSpPr>
          <p:cNvPr id="21507" name="Text Box 20"/>
          <p:cNvSpPr txBox="1">
            <a:spLocks noChangeArrowheads="1"/>
          </p:cNvSpPr>
          <p:nvPr/>
        </p:nvSpPr>
        <p:spPr bwMode="auto">
          <a:xfrm>
            <a:off x="1314450" y="3883025"/>
            <a:ext cx="6840538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r>
              <a:rPr lang="en-US" sz="1400" b="1"/>
              <a:t> </a:t>
            </a:r>
            <a:endParaRPr lang="el-GR" sz="1400"/>
          </a:p>
          <a:p>
            <a:r>
              <a:rPr lang="en-US" sz="1400" b="1"/>
              <a:t>	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r>
              <a:rPr lang="el-GR" sz="1400" b="1"/>
              <a:t>                    </a:t>
            </a:r>
            <a:r>
              <a:rPr lang="es-ES" sz="1400" b="1"/>
              <a:t>PANTONE Reflex Blue</a:t>
            </a:r>
            <a:r>
              <a:rPr lang="el-GR" sz="1400" b="1"/>
              <a:t>             </a:t>
            </a:r>
            <a:r>
              <a:rPr lang="es-ES" sz="1400" b="1"/>
              <a:t>PANTONE Bright Red 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r>
              <a:rPr lang="el-GR" sz="1400"/>
              <a:t>            </a:t>
            </a:r>
            <a:r>
              <a:rPr lang="en-US" sz="1400"/>
              <a:t> </a:t>
            </a:r>
            <a:r>
              <a:rPr lang="el-GR" sz="1400"/>
              <a:t>       </a:t>
            </a:r>
            <a:r>
              <a:rPr lang="es-ES" sz="1400" b="1"/>
              <a:t>C 100   M 80   Y 0   K 0</a:t>
            </a:r>
            <a:r>
              <a:rPr lang="el-GR" sz="1400" b="1"/>
              <a:t>             </a:t>
            </a:r>
            <a:r>
              <a:rPr lang="es-ES" sz="1400" b="1"/>
              <a:t>C 5   M 100   Y 100  K 0 </a:t>
            </a:r>
            <a:endParaRPr lang="el-GR" altLang="el-GR" sz="1400" b="1">
              <a:solidFill>
                <a:srgbClr val="333399"/>
              </a:solidFill>
              <a:latin typeface="Verdana" pitchFamily="34" charset="0"/>
            </a:endParaRPr>
          </a:p>
          <a:p>
            <a:pPr>
              <a:spcBef>
                <a:spcPct val="10000"/>
              </a:spcBef>
            </a:pPr>
            <a:endParaRPr lang="el-GR" altLang="el-GR" sz="1400">
              <a:solidFill>
                <a:srgbClr val="333399"/>
              </a:solidFill>
            </a:endParaRPr>
          </a:p>
        </p:txBody>
      </p:sp>
      <p:pic>
        <p:nvPicPr>
          <p:cNvPr id="21508" name="Picture 503" descr="C:\PROJECTS\NEW PERIOD site\Odigos Dimosiotitas 2014-2020\blue_cmy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4152900"/>
            <a:ext cx="792162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05" descr="C:\PROJECTS\NEW PERIOD site\Odigos Dimosiotitas 2014-2020\red_cmy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9700" y="4138613"/>
            <a:ext cx="7207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88913"/>
            <a:ext cx="5499100" cy="652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50</Words>
  <Application>Microsoft Office PowerPoint</Application>
  <PresentationFormat>Προβολή στην οθόνη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Προεπιλεγμένη σχεδίαση</vt:lpstr>
      <vt:lpstr>Παρουσίαση του PowerPoint</vt:lpstr>
      <vt:lpstr>Παρουσίαση του PowerPoint</vt:lpstr>
      <vt:lpstr>Παρουσίαση του PowerPoint</vt:lpstr>
    </vt:vector>
  </TitlesOfParts>
  <Company>MOD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papanata</dc:creator>
  <cp:lastModifiedBy>ΑΔΑΜΟΠΟΥΛΟΥ ΣΤΑΥΡΟΥΛΑ</cp:lastModifiedBy>
  <cp:revision>46</cp:revision>
  <cp:lastPrinted>2017-04-04T12:41:14Z</cp:lastPrinted>
  <dcterms:created xsi:type="dcterms:W3CDTF">2009-11-25T07:24:02Z</dcterms:created>
  <dcterms:modified xsi:type="dcterms:W3CDTF">2017-10-10T10:06:42Z</dcterms:modified>
</cp:coreProperties>
</file>